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384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0738656">
            <a:off x="312176" y="5072050"/>
            <a:ext cx="1235841" cy="57655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820110">
            <a:off x="354045" y="3892197"/>
            <a:ext cx="232004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 location of murder victim Gene </a:t>
            </a:r>
            <a:r>
              <a:rPr lang="en-US" dirty="0" err="1" smtClean="0"/>
              <a:t>Brodie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5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1600200" y="4800600"/>
            <a:ext cx="1235841" cy="57655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101">
            <a:off x="-150260" y="3569891"/>
            <a:ext cx="25479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8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860159" y="3810000"/>
            <a:ext cx="1235841" cy="57655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101">
            <a:off x="3259048" y="2629806"/>
            <a:ext cx="25479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2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101">
            <a:off x="6688048" y="2526443"/>
            <a:ext cx="25479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 rot="11426789">
            <a:off x="7585829" y="3739160"/>
            <a:ext cx="1235841" cy="57655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101">
            <a:off x="6269832" y="4324735"/>
            <a:ext cx="25479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/>
          <p:cNvSpPr/>
          <p:nvPr/>
        </p:nvSpPr>
        <p:spPr>
          <a:xfrm rot="12131750">
            <a:off x="7606916" y="3783369"/>
            <a:ext cx="1235841" cy="57655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101">
            <a:off x="5323519" y="3682087"/>
            <a:ext cx="25479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 rot="4909980">
            <a:off x="5606431" y="3048774"/>
            <a:ext cx="1235841" cy="57655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Thorson, Chris</cp:lastModifiedBy>
  <cp:revision>3</cp:revision>
  <dcterms:created xsi:type="dcterms:W3CDTF">2006-08-16T00:00:00Z</dcterms:created>
  <dcterms:modified xsi:type="dcterms:W3CDTF">2012-03-15T15:38:43Z</dcterms:modified>
</cp:coreProperties>
</file>