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7" r:id="rId4"/>
    <p:sldId id="262" r:id="rId5"/>
    <p:sldId id="261" r:id="rId6"/>
    <p:sldId id="260" r:id="rId7"/>
    <p:sldId id="259" r:id="rId8"/>
    <p:sldId id="258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4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23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82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37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93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69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94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65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Thorson, Chris</cp:lastModifiedBy>
  <cp:revision>1</cp:revision>
  <dcterms:created xsi:type="dcterms:W3CDTF">2006-08-16T00:00:00Z</dcterms:created>
  <dcterms:modified xsi:type="dcterms:W3CDTF">2011-12-15T19:26:10Z</dcterms:modified>
</cp:coreProperties>
</file>